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sldIdLst>
    <p:sldId id="320" r:id="rId2"/>
    <p:sldId id="32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14" r:id="rId11"/>
    <p:sldId id="264" r:id="rId12"/>
    <p:sldId id="317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16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60" d="100"/>
          <a:sy n="60" d="100"/>
        </p:scale>
        <p:origin x="-165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4AEC3-B5B5-433E-98CF-4C9B8900B2E8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B3D0F-E606-4AFA-B9BF-54DFDA6FDE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998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B3D0F-E606-4AFA-B9BF-54DFDA6FDE4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sturber\Desktop\&#1054;&#1095;&#1077;&#1085;&#1100;%20&#1082;&#1088;&#1072;&#1089;&#1080;&#1074;&#1072;&#1103;%20&#1085;&#1077;&#1078;&#1085;&#1072;&#1103;%20&#1084;&#1077;&#1083;&#1086;&#1076;&#1080;&#1103;%20&#1073;&#1077;&#1079;%20&#1089;&#1083;&#1086;&#1074;%20&#8212;%20&#1086;&#1095;&#1077;&#1085;&#1100;%20&#1083;&#1102;&#1073;&#1083;&#1102;%20&#1080;&#1085;&#1089;&#1090;&#1088;&#1091;&#1084;&#1077;&#1085;&#1090;&#1072;&#1083;&#1100;&#1085;&#1091;&#1102;%20&#1084;&#1091;&#1079;&#1099;&#1082;&#1091;%20(main-dev.ru).mp3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00034" y="4071942"/>
            <a:ext cx="8305800" cy="1143000"/>
          </a:xfrm>
        </p:spPr>
        <p:txBody>
          <a:bodyPr/>
          <a:lstStyle/>
          <a:p>
            <a:r>
              <a:rPr lang="ru-RU" sz="4800" dirty="0" err="1" smtClean="0"/>
              <a:t>Иеросхимонах</a:t>
            </a:r>
            <a:r>
              <a:rPr lang="ru-RU" sz="4800" dirty="0" smtClean="0"/>
              <a:t> Сампсон (</a:t>
            </a:r>
            <a:r>
              <a:rPr lang="ru-RU" sz="4800" dirty="0" err="1" smtClean="0"/>
              <a:t>Сиверс</a:t>
            </a:r>
            <a:r>
              <a:rPr lang="ru-RU" sz="4800" dirty="0" smtClean="0"/>
              <a:t>)</a:t>
            </a:r>
            <a:endParaRPr lang="ru-RU" sz="48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Исповедники </a:t>
            </a:r>
            <a:r>
              <a:rPr sz="6600" dirty="0" smtClean="0"/>
              <a:t>XX</a:t>
            </a:r>
            <a:r>
              <a:rPr lang="ru-RU" sz="6600" dirty="0" smtClean="0"/>
              <a:t> </a:t>
            </a:r>
            <a:r>
              <a:rPr lang="ru-RU" sz="6600" dirty="0" smtClean="0"/>
              <a:t>века</a:t>
            </a:r>
            <a:endParaRPr lang="ru-RU" sz="6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оя\Pictures\Сампсон\7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80380" cy="622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22007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712000" cy="621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8424862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52400"/>
            <a:ext cx="4493623" cy="655320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208000" cy="61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77237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82296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3820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629708" cy="646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14290"/>
            <a:ext cx="4623121" cy="635798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7966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357538" cy="647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оя\Pictures\Сампсон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496000" cy="56169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28600"/>
            <a:ext cx="4724401" cy="638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7924800" cy="615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52400"/>
            <a:ext cx="4867031" cy="650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92087"/>
            <a:ext cx="4406900" cy="666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3.jpe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28600"/>
            <a:ext cx="5367337" cy="640238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09800" y="320675"/>
            <a:ext cx="4953000" cy="653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8102600" cy="607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чень красивая нежная мелодия без слов — очень люблю инструментальную музыку (main-dev.ru).mp3">
            <a:hlinkClick r:id="" action="ppaction://media"/>
          </p:cNvPr>
          <p:cNvPicPr>
            <a:picLocks noGrp="1" noRot="1" noChangeAspect="1"/>
          </p:cNvPicPr>
          <p:nvPr>
            <p:ph idx="4294967295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-2147483648"/>
            <a:ext cx="0" cy="0"/>
          </a:xfrm>
          <a:prstGeom prst="rect">
            <a:avLst/>
          </a:prstGeom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5" cstate="print"/>
          <a:srcRect l="11715" t="6276" r="6277" b="9623"/>
          <a:stretch>
            <a:fillRect/>
          </a:stretch>
        </p:blipFill>
        <p:spPr>
          <a:xfrm>
            <a:off x="2514600" y="381000"/>
            <a:ext cx="4581123" cy="62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618537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609600"/>
            <a:ext cx="8056562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6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370888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8382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28600"/>
            <a:ext cx="7239000" cy="6334125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310562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548687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609600"/>
            <a:ext cx="8245475" cy="530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624887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93687"/>
            <a:ext cx="4592637" cy="656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 preferRelativeResize="0">
            <a:picLocks noGrp="1" noChangeAspect="1"/>
          </p:cNvPicPr>
          <p:nvPr>
            <p:ph idx="4294967295"/>
          </p:nvPr>
        </p:nvPicPr>
        <p:blipFill>
          <a:blip r:embed="rId2" cstate="print"/>
          <a:srcRect l="5572" t="1275" r="20598" b="23502"/>
          <a:stretch>
            <a:fillRect/>
          </a:stretch>
        </p:blipFill>
        <p:spPr>
          <a:xfrm>
            <a:off x="2514600" y="381000"/>
            <a:ext cx="4536000" cy="616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27987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" y="609600"/>
            <a:ext cx="85598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518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3400" y="533400"/>
            <a:ext cx="8145462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33600" y="228600"/>
            <a:ext cx="5105400" cy="6423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231187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28600"/>
            <a:ext cx="4703763" cy="631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62000" y="457200"/>
            <a:ext cx="7615238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7964488" cy="525780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685800"/>
            <a:ext cx="8023225" cy="52578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57400" y="304800"/>
            <a:ext cx="4935538" cy="622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854575" cy="6450013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533400"/>
            <a:ext cx="8064500" cy="5867400"/>
          </a:xfr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52400"/>
            <a:ext cx="4706938" cy="6477000"/>
          </a:xfr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05000" y="228600"/>
            <a:ext cx="5622925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28600"/>
            <a:ext cx="4699000" cy="6437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357187"/>
            <a:ext cx="4367213" cy="6500813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2" y="228600"/>
            <a:ext cx="4232807" cy="6192000"/>
          </a:xfrm>
        </p:spPr>
      </p:pic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6400800" y="3657600"/>
            <a:ext cx="1984248" cy="3733800"/>
          </a:xfrm>
        </p:spPr>
        <p:txBody>
          <a:bodyPr/>
          <a:lstStyle/>
          <a:p>
            <a:r>
              <a:rPr lang="ru-RU" sz="2400" dirty="0" smtClean="0"/>
              <a:t>Скончался перед ним.</a:t>
            </a:r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324600" y="1905000"/>
            <a:ext cx="1981200" cy="1066800"/>
          </a:xfrm>
        </p:spPr>
        <p:txBody>
          <a:bodyPr>
            <a:noAutofit/>
          </a:bodyPr>
          <a:lstStyle/>
          <a:p>
            <a:r>
              <a:rPr lang="ru-RU" dirty="0" smtClean="0"/>
              <a:t>"</a:t>
            </a:r>
            <a:r>
              <a:rPr lang="ru-RU" sz="2400" dirty="0" smtClean="0"/>
              <a:t>Мой Судия"- так батюшка называл этот образ Спасителя.</a:t>
            </a:r>
            <a:endParaRPr lang="ru-RU" sz="2400" u="sng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4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28600"/>
            <a:ext cx="4294188" cy="6329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442200" cy="5581650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66800" y="381000"/>
            <a:ext cx="7161212" cy="5888038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2319" y="457200"/>
            <a:ext cx="7926409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4600" y="228600"/>
            <a:ext cx="4799012" cy="6402388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533400"/>
            <a:ext cx="8005762" cy="571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82235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90751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799" y="381000"/>
            <a:ext cx="4418275" cy="60198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0" y="2057400"/>
            <a:ext cx="3200400" cy="2667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Dotum" pitchFamily="34" charset="-127"/>
                <a:ea typeface="Dotum" pitchFamily="34" charset="-127"/>
              </a:rPr>
              <a:t>Именно в этот храм тайком забегал юный Эдуард.</a:t>
            </a:r>
            <a:endParaRPr lang="ru-RU" dirty="0">
              <a:latin typeface="Dotum" pitchFamily="34" charset="-127"/>
              <a:ea typeface="Dotum" pitchFamily="34" charset="-127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</TotalTime>
  <Words>33</Words>
  <Application>Microsoft Office PowerPoint</Application>
  <PresentationFormat>Экран (4:3)</PresentationFormat>
  <Paragraphs>6</Paragraphs>
  <Slides>61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Бумажная</vt:lpstr>
      <vt:lpstr>Исповедники XX века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Именно в этот храм тайком забегал юный Эдуард.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"Мой Судия"- так батюшка называл этот образ Спасителя.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Disturber</dc:creator>
  <cp:lastModifiedBy>Гусманова</cp:lastModifiedBy>
  <cp:revision>112</cp:revision>
  <dcterms:created xsi:type="dcterms:W3CDTF">2015-02-03T15:24:42Z</dcterms:created>
  <dcterms:modified xsi:type="dcterms:W3CDTF">2015-02-11T19:16:14Z</dcterms:modified>
</cp:coreProperties>
</file>