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1" r:id="rId3"/>
    <p:sldId id="266" r:id="rId4"/>
    <p:sldId id="268" r:id="rId5"/>
    <p:sldId id="269" r:id="rId6"/>
    <p:sldId id="260" r:id="rId7"/>
    <p:sldId id="259" r:id="rId8"/>
    <p:sldId id="262" r:id="rId9"/>
    <p:sldId id="270" r:id="rId10"/>
    <p:sldId id="264" r:id="rId11"/>
    <p:sldId id="261" r:id="rId12"/>
    <p:sldId id="267" r:id="rId13"/>
    <p:sldId id="263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140968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 300-летию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Александро</a:t>
            </a:r>
            <a:r>
              <a:rPr lang="ru-RU" dirty="0" smtClean="0"/>
              <a:t> – Невской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лавры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7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77874"/>
          </a:xfrm>
        </p:spPr>
      </p:pic>
      <p:sp>
        <p:nvSpPr>
          <p:cNvPr id="2" name="TextBox 1"/>
          <p:cNvSpPr txBox="1"/>
          <p:nvPr/>
        </p:nvSpPr>
        <p:spPr>
          <a:xfrm>
            <a:off x="2483768" y="6293548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Урбанович Анна, 14 лет</a:t>
            </a:r>
            <a:endParaRPr lang="ru-RU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7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38" y="0"/>
            <a:ext cx="9129662" cy="6309320"/>
          </a:xfrm>
        </p:spPr>
      </p:pic>
      <p:sp>
        <p:nvSpPr>
          <p:cNvPr id="2" name="TextBox 1"/>
          <p:cNvSpPr txBox="1"/>
          <p:nvPr/>
        </p:nvSpPr>
        <p:spPr>
          <a:xfrm>
            <a:off x="2771800" y="630932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Урбанович Анна, 14 лет</a:t>
            </a:r>
            <a:endParaRPr lang="ru-RU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57" y="0"/>
            <a:ext cx="4305983" cy="6237312"/>
          </a:xfrm>
        </p:spPr>
      </p:pic>
      <p:sp>
        <p:nvSpPr>
          <p:cNvPr id="5" name="TextBox 4"/>
          <p:cNvSpPr txBox="1"/>
          <p:nvPr/>
        </p:nvSpPr>
        <p:spPr>
          <a:xfrm>
            <a:off x="4283968" y="558924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Александр Невский  монах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645333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Бухова</a:t>
            </a:r>
            <a:r>
              <a:rPr lang="ru-RU" b="1" dirty="0" smtClean="0"/>
              <a:t> Екатерина, 8 лет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2142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IMG_37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8963" y="20960"/>
            <a:ext cx="4162137" cy="6048672"/>
          </a:xfrm>
        </p:spPr>
      </p:pic>
      <p:sp>
        <p:nvSpPr>
          <p:cNvPr id="2" name="TextBox 1"/>
          <p:cNvSpPr txBox="1"/>
          <p:nvPr/>
        </p:nvSpPr>
        <p:spPr>
          <a:xfrm>
            <a:off x="3203848" y="630932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Перьков</a:t>
            </a:r>
            <a:r>
              <a:rPr lang="ru-RU" sz="2000" dirty="0" smtClean="0"/>
              <a:t> Виктор, 14 лет</a:t>
            </a:r>
            <a:endParaRPr lang="ru-R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7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0"/>
            <a:ext cx="4205817" cy="6308725"/>
          </a:xfrm>
        </p:spPr>
      </p:pic>
      <p:sp>
        <p:nvSpPr>
          <p:cNvPr id="2" name="TextBox 1"/>
          <p:cNvSpPr txBox="1"/>
          <p:nvPr/>
        </p:nvSpPr>
        <p:spPr>
          <a:xfrm>
            <a:off x="3059832" y="638132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Перьков</a:t>
            </a:r>
            <a:r>
              <a:rPr lang="ru-RU" b="1" dirty="0"/>
              <a:t> Виктор, 14 лет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021288"/>
            <a:ext cx="7941568" cy="49492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tx1">
                    <a:lumMod val="95000"/>
                  </a:schemeClr>
                </a:solidFill>
                <a:latin typeface="+mn-lt"/>
              </a:rPr>
              <a:t>Кружевоплетение на коклюшках</a:t>
            </a:r>
            <a:br>
              <a:rPr lang="ru-RU" sz="1800" dirty="0" smtClean="0">
                <a:solidFill>
                  <a:schemeClr val="tx1">
                    <a:lumMod val="95000"/>
                  </a:schemeClr>
                </a:solidFill>
                <a:latin typeface="+mn-lt"/>
              </a:rPr>
            </a:br>
            <a:r>
              <a:rPr lang="ru-RU" sz="1800" dirty="0" smtClean="0">
                <a:solidFill>
                  <a:schemeClr val="tx1">
                    <a:lumMod val="95000"/>
                  </a:schemeClr>
                </a:solidFill>
                <a:latin typeface="+mn-lt"/>
              </a:rPr>
              <a:t>Михайлова Светлана, 12 лет под руководством учителя технологии, народного мастера России </a:t>
            </a:r>
            <a:r>
              <a:rPr lang="ru-RU" sz="1800" dirty="0" err="1" smtClean="0">
                <a:solidFill>
                  <a:schemeClr val="tx1">
                    <a:lumMod val="95000"/>
                  </a:schemeClr>
                </a:solidFill>
                <a:latin typeface="+mn-lt"/>
              </a:rPr>
              <a:t>Сошневой</a:t>
            </a:r>
            <a:r>
              <a:rPr lang="ru-RU" sz="1800" dirty="0" smtClean="0">
                <a:solidFill>
                  <a:schemeClr val="tx1">
                    <a:lumMod val="95000"/>
                  </a:schemeClr>
                </a:solidFill>
                <a:latin typeface="+mn-lt"/>
              </a:rPr>
              <a:t> Л. Н.</a:t>
            </a:r>
            <a:endParaRPr lang="ru-RU" sz="18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 descr="F:\РАВ обр.крест\IMG_3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3813803" cy="57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45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7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16632"/>
            <a:ext cx="4248471" cy="5688632"/>
          </a:xfrm>
        </p:spPr>
      </p:pic>
      <p:sp>
        <p:nvSpPr>
          <p:cNvPr id="2" name="TextBox 1"/>
          <p:cNvSpPr txBox="1"/>
          <p:nvPr/>
        </p:nvSpPr>
        <p:spPr>
          <a:xfrm>
            <a:off x="3347864" y="609329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Самбу Томми, 10 лет</a:t>
            </a:r>
            <a:endParaRPr lang="ru-RU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5304"/>
          </a:xfrm>
        </p:spPr>
      </p:pic>
      <p:sp>
        <p:nvSpPr>
          <p:cNvPr id="3" name="TextBox 2"/>
          <p:cNvSpPr txBox="1"/>
          <p:nvPr/>
        </p:nvSpPr>
        <p:spPr>
          <a:xfrm>
            <a:off x="3419872" y="630932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Новитский</a:t>
            </a:r>
            <a:r>
              <a:rPr lang="ru-RU" b="1" dirty="0" smtClean="0"/>
              <a:t> Глеб, 8 лет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75293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4214737" cy="6322107"/>
          </a:xfrm>
        </p:spPr>
      </p:pic>
      <p:sp>
        <p:nvSpPr>
          <p:cNvPr id="3" name="TextBox 2"/>
          <p:cNvSpPr txBox="1"/>
          <p:nvPr/>
        </p:nvSpPr>
        <p:spPr>
          <a:xfrm>
            <a:off x="3779912" y="65253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Заец</a:t>
            </a:r>
            <a:r>
              <a:rPr lang="ru-RU" b="1" dirty="0" smtClean="0"/>
              <a:t> Настя, 9 лет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3110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7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3" name="TextBox 2"/>
          <p:cNvSpPr txBox="1"/>
          <p:nvPr/>
        </p:nvSpPr>
        <p:spPr>
          <a:xfrm>
            <a:off x="3419872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Паромов Антон, 13 лет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7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2" name="TextBox 1"/>
          <p:cNvSpPr txBox="1"/>
          <p:nvPr/>
        </p:nvSpPr>
        <p:spPr>
          <a:xfrm>
            <a:off x="3131840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Новитский</a:t>
            </a:r>
            <a:r>
              <a:rPr lang="ru-RU" b="1" dirty="0" smtClean="0"/>
              <a:t> Глеб, 8 лет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5118" y="0"/>
            <a:ext cx="4161796" cy="6242693"/>
          </a:xfrm>
        </p:spPr>
      </p:pic>
      <p:sp>
        <p:nvSpPr>
          <p:cNvPr id="2" name="TextBox 1"/>
          <p:cNvSpPr txBox="1"/>
          <p:nvPr/>
        </p:nvSpPr>
        <p:spPr>
          <a:xfrm>
            <a:off x="3347864" y="63813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Цапова</a:t>
            </a:r>
            <a:r>
              <a:rPr lang="ru-RU" b="1" dirty="0" smtClean="0"/>
              <a:t> Любовь, 9 лет</a:t>
            </a:r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4" y="2704"/>
            <a:ext cx="9150424" cy="6306616"/>
          </a:xfrm>
        </p:spPr>
      </p:pic>
      <p:sp>
        <p:nvSpPr>
          <p:cNvPr id="6" name="TextBox 5"/>
          <p:cNvSpPr txBox="1"/>
          <p:nvPr/>
        </p:nvSpPr>
        <p:spPr>
          <a:xfrm>
            <a:off x="3347864" y="64533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Трусов Сергей, 13 лет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854193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</TotalTime>
  <Words>68</Words>
  <Application>Microsoft Office PowerPoint</Application>
  <PresentationFormat>Экран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К 300-летию   Александро – Невской   лавры</vt:lpstr>
      <vt:lpstr>Кружевоплетение на коклюшках Михайлова Светлана, 12 лет под руководством учителя технологии, народного мастера России Сошневой Л. 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300-летию   Александро – Невской   лавры</dc:title>
  <dc:creator>Вита</dc:creator>
  <cp:lastModifiedBy>Owner</cp:lastModifiedBy>
  <cp:revision>6</cp:revision>
  <dcterms:created xsi:type="dcterms:W3CDTF">2013-03-13T07:37:00Z</dcterms:created>
  <dcterms:modified xsi:type="dcterms:W3CDTF">2013-03-22T08:44:32Z</dcterms:modified>
</cp:coreProperties>
</file>