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67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  <a:solidFill>
            <a:schemeClr val="bg1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Музыкальные увлечения </a:t>
            </a:r>
            <a:br>
              <a:rPr lang="ru-RU" dirty="0" smtClean="0"/>
            </a:br>
            <a:r>
              <a:rPr lang="ru-RU" dirty="0" smtClean="0"/>
              <a:t>Царской семьи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0px-Mikola_I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4608512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0" y="908720"/>
            <a:ext cx="2051721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Император</a:t>
            </a:r>
            <a:endParaRPr lang="ru-RU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1" y="836712"/>
            <a:ext cx="237093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Николай 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AB305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5616624" cy="6858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9" name="Прямоугольник 8"/>
          <p:cNvSpPr/>
          <p:nvPr/>
        </p:nvSpPr>
        <p:spPr>
          <a:xfrm>
            <a:off x="1763688" y="5534561"/>
            <a:ext cx="57465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Императрица</a:t>
            </a:r>
          </a:p>
          <a:p>
            <a:pPr algn="ctr"/>
            <a:r>
              <a:rPr lang="ru-RU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Александра Федоровна</a:t>
            </a:r>
            <a:endParaRPr lang="ru-RU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lg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0"/>
            <a:ext cx="4608512" cy="6858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835696" y="5226784"/>
            <a:ext cx="512332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Великая княгиня </a:t>
            </a:r>
          </a:p>
          <a:p>
            <a:pPr algn="ctr"/>
            <a:r>
              <a:rPr lang="ru-RU" sz="5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Ольга</a:t>
            </a:r>
            <a:endParaRPr lang="ru-RU" sz="5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56680078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609432"/>
          </a:xfrm>
        </p:spPr>
      </p:pic>
      <p:sp>
        <p:nvSpPr>
          <p:cNvPr id="7" name="Прямоугольник 6"/>
          <p:cNvSpPr/>
          <p:nvPr/>
        </p:nvSpPr>
        <p:spPr>
          <a:xfrm>
            <a:off x="899592" y="5589240"/>
            <a:ext cx="750442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dirty="0" smtClean="0"/>
              <a:t>Алексей Николаевич, трехлетний цесаревич </a:t>
            </a:r>
            <a:endParaRPr lang="ru-RU" sz="3000" dirty="0" smtClean="0"/>
          </a:p>
          <a:p>
            <a:pPr algn="ctr"/>
            <a:r>
              <a:rPr lang="ru-RU" sz="3000" dirty="0" smtClean="0"/>
              <a:t>в </a:t>
            </a:r>
            <a:r>
              <a:rPr lang="ru-RU" sz="3000" dirty="0" smtClean="0"/>
              <a:t>окружении юнг </a:t>
            </a:r>
            <a:r>
              <a:rPr lang="ru-RU" sz="3000" dirty="0" smtClean="0"/>
              <a:t>играет </a:t>
            </a:r>
            <a:r>
              <a:rPr lang="ru-RU" sz="3000" dirty="0" smtClean="0"/>
              <a:t>на балалайке</a:t>
            </a:r>
            <a:endParaRPr lang="ru-RU" sz="3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leksei_v_forme_russkogo_soldata_19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0"/>
            <a:ext cx="4032448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2843808" y="5103674"/>
            <a:ext cx="35577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effectLst/>
              </a:rPr>
              <a:t>Цесаревич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/>
                </a:solidFill>
                <a:effectLst/>
              </a:rPr>
              <a:t>Алексей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0874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8676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Музыкальные увлечения  Царской семьи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увлечения  Царской семьи </dc:title>
  <dc:creator>КАТЁночек</dc:creator>
  <cp:lastModifiedBy>КАТЁночек</cp:lastModifiedBy>
  <cp:revision>6</cp:revision>
  <dcterms:created xsi:type="dcterms:W3CDTF">2013-04-07T17:04:03Z</dcterms:created>
  <dcterms:modified xsi:type="dcterms:W3CDTF">2013-04-07T18:11:06Z</dcterms:modified>
</cp:coreProperties>
</file>