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01" autoAdjust="0"/>
  </p:normalViewPr>
  <p:slideViewPr>
    <p:cSldViewPr>
      <p:cViewPr varScale="1">
        <p:scale>
          <a:sx n="100" d="100"/>
          <a:sy n="100" d="100"/>
        </p:scale>
        <p:origin x="-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5323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0891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429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996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409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526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6701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394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3935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662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35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1E46C-E125-422D-82BE-C0A3F9FD8A2F}" type="datetimeFigureOut">
              <a:rPr lang="ru-RU" smtClean="0"/>
              <a:pPr/>
              <a:t>13.02.2015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101C-089B-4780-BDB8-9CCD22228E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45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913"/>
            <a:ext cx="7772400" cy="832799"/>
          </a:xfrm>
        </p:spPr>
        <p:txBody>
          <a:bodyPr>
            <a:normAutofit/>
          </a:bodyPr>
          <a:lstStyle/>
          <a:p>
            <a:r>
              <a:rPr lang="ru-RU" dirty="0" smtClean="0"/>
              <a:t>Алексей Андреевич Ляпунов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4653136"/>
            <a:ext cx="2376264" cy="50405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pic>
        <p:nvPicPr>
          <p:cNvPr id="1026" name="Picture 2" descr="C:\Users\Витя\Desktop\ляпун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5666694" cy="5734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01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3851920" y="1844824"/>
            <a:ext cx="2520280" cy="50405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4797152"/>
            <a:ext cx="3240360" cy="1329011"/>
          </a:xfrm>
        </p:spPr>
        <p:txBody>
          <a:bodyPr/>
          <a:lstStyle/>
          <a:p>
            <a:endParaRPr lang="ru-RU"/>
          </a:p>
        </p:txBody>
      </p:sp>
      <p:pic>
        <p:nvPicPr>
          <p:cNvPr id="10243" name="Picture 3" descr="C:\Users\Витя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083" y="404664"/>
            <a:ext cx="7382317" cy="6257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056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Витя\Desktop\скачанные файлы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8108405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912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Витя\Desktop\зубко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218974"/>
            <a:ext cx="1869132" cy="2934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Витя\Desktop\скачанные файлы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6726" y="238247"/>
            <a:ext cx="2175002" cy="29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Витя\Desktop\скачанные файлы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5895" y="238246"/>
            <a:ext cx="2224938" cy="29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3" name="Picture 5" descr="C:\Users\Витя\Desktop\гашев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96726" y="3410347"/>
            <a:ext cx="2175002" cy="287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C:\Users\Витя\Desktop\пасько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9" y="3410347"/>
            <a:ext cx="1869131" cy="287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5" name="Picture 7" descr="C:\Users\Витя\Desktop\руднева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5895" y="3311443"/>
            <a:ext cx="2224938" cy="2975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1546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Юрий Владимирович </a:t>
            </a:r>
            <a:r>
              <a:rPr lang="ru-RU" dirty="0" err="1" smtClean="0"/>
              <a:t>Линник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896" y="2852936"/>
            <a:ext cx="2160240" cy="32732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1" name="Picture 3" descr="C:\Users\Витя\Desktop\bdd917df7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85736"/>
            <a:ext cx="5040560" cy="6264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6991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51920" y="980728"/>
            <a:ext cx="4834880" cy="436910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0" y="4149080"/>
            <a:ext cx="1944216" cy="197708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Витя\Desktop\я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559" y="429492"/>
            <a:ext cx="3969377" cy="292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Витя\Desktop\ту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3725" y="3573016"/>
            <a:ext cx="535654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Витя\Desktop\и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29493"/>
            <a:ext cx="5029968" cy="292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767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980728"/>
            <a:ext cx="2160240" cy="43691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7904" y="3717032"/>
            <a:ext cx="2088232" cy="24091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Витя\Desktop\eol3_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44624"/>
            <a:ext cx="5719725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Витя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929015"/>
            <a:ext cx="5647716" cy="3652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2853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/>
          <a:lstStyle/>
          <a:p>
            <a:r>
              <a:rPr lang="ru-RU" dirty="0" smtClean="0"/>
              <a:t>Мстислав Всеволодович Келдыш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960" y="5877272"/>
            <a:ext cx="45719" cy="248891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5122" name="Picture 2" descr="C:\Users\Витя\Desktop\келдыш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1935" y="1052736"/>
            <a:ext cx="5294361" cy="568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81526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ru-RU" dirty="0" smtClean="0"/>
              <a:t>Алексей Николаевич Крылов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355976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6146" name="Picture 2" descr="C:\Users\Витя\Desktop\krilov_0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4065" y="893231"/>
            <a:ext cx="4288135" cy="599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1409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ru-RU" dirty="0" smtClean="0"/>
              <a:t>Сергей Натанович Бернштейн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5004048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171" name="Picture 3" descr="C:\Users\Витя\Desktop\0299036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49905" y="787405"/>
            <a:ext cx="4310327" cy="598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3695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91264" cy="864096"/>
          </a:xfrm>
        </p:spPr>
        <p:txBody>
          <a:bodyPr/>
          <a:lstStyle/>
          <a:p>
            <a:r>
              <a:rPr lang="ru-RU" dirty="0" smtClean="0"/>
              <a:t>Николай </a:t>
            </a:r>
            <a:r>
              <a:rPr lang="ru-RU" dirty="0" err="1" smtClean="0"/>
              <a:t>Гурьевич</a:t>
            </a:r>
            <a:r>
              <a:rPr lang="ru-RU" dirty="0" smtClean="0"/>
              <a:t> </a:t>
            </a:r>
            <a:r>
              <a:rPr lang="ru-RU" dirty="0" err="1" smtClean="0"/>
              <a:t>Четаев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6080444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8194" name="Picture 2" descr="C:\Users\Витя\Desktop\четае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836712"/>
            <a:ext cx="3950940" cy="592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6184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-27384"/>
            <a:ext cx="8229600" cy="811966"/>
          </a:xfrm>
        </p:spPr>
        <p:txBody>
          <a:bodyPr>
            <a:normAutofit/>
          </a:bodyPr>
          <a:lstStyle/>
          <a:p>
            <a:r>
              <a:rPr lang="ru-RU" dirty="0" smtClean="0"/>
              <a:t>Андрей Николаевич Колмогоров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5076056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9218" name="Picture 2" descr="C:\Users\Витя\Desktop\колмогоро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5053732" cy="5775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315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21</Words>
  <Application>Microsoft Office PowerPoint</Application>
  <PresentationFormat>Экран (4:3)</PresentationFormat>
  <Paragraphs>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Алексей Андреевич Ляпунов</vt:lpstr>
      <vt:lpstr>Юрий Владимирович Линник</vt:lpstr>
      <vt:lpstr>Слайд 3</vt:lpstr>
      <vt:lpstr>Слайд 4</vt:lpstr>
      <vt:lpstr>Мстислав Всеволодович Келдыш</vt:lpstr>
      <vt:lpstr>Алексей Николаевич Крылов</vt:lpstr>
      <vt:lpstr>Сергей Натанович Бернштейн</vt:lpstr>
      <vt:lpstr>Николай Гурьевич Четаев</vt:lpstr>
      <vt:lpstr>Андрей Николаевич Колмогоров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Алексей Андреевич Ляпунов</dc:title>
  <dc:creator>Витя</dc:creator>
  <cp:lastModifiedBy>Zau</cp:lastModifiedBy>
  <cp:revision>9</cp:revision>
  <dcterms:created xsi:type="dcterms:W3CDTF">2015-02-12T12:19:06Z</dcterms:created>
  <dcterms:modified xsi:type="dcterms:W3CDTF">2015-02-13T10:08:05Z</dcterms:modified>
</cp:coreProperties>
</file>